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3358" y="2621814"/>
            <a:ext cx="7625815" cy="2421464"/>
          </a:xfrm>
        </p:spPr>
        <p:txBody>
          <a:bodyPr>
            <a:normAutofit fontScale="90000"/>
          </a:bodyPr>
          <a:lstStyle/>
          <a:p>
            <a:r>
              <a:rPr lang="en-US" dirty="0"/>
              <a:t>Interactive Visualization and Analysis of Spectral Energy Distributions and Galaxy Environments in NED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01447" y="5043278"/>
            <a:ext cx="7197726" cy="1405467"/>
          </a:xfrm>
        </p:spPr>
        <p:txBody>
          <a:bodyPr/>
          <a:lstStyle/>
          <a:p>
            <a:r>
              <a:rPr lang="en-US" dirty="0" smtClean="0"/>
              <a:t>Edward </a:t>
            </a:r>
            <a:r>
              <a:rPr lang="en-US" dirty="0" err="1" smtClean="0"/>
              <a:t>hernandez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6367" t="23371" r="26105" b="24410"/>
          <a:stretch/>
        </p:blipFill>
        <p:spPr>
          <a:xfrm>
            <a:off x="4501932" y="5411810"/>
            <a:ext cx="1462873" cy="12054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834" y="5580328"/>
            <a:ext cx="1646373" cy="8684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722" t="21871" r="8711" b="18669"/>
          <a:stretch/>
        </p:blipFill>
        <p:spPr>
          <a:xfrm>
            <a:off x="7686265" y="5790965"/>
            <a:ext cx="2373331" cy="69992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0793" y="5712961"/>
            <a:ext cx="1866470" cy="8258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0280" y="5580328"/>
            <a:ext cx="2311053" cy="1039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99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222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152</TotalTime>
  <Words>15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Celestial</vt:lpstr>
      <vt:lpstr>Interactive Visualization and Analysis of Spectral Energy Distributions and Galaxy Environments in NED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Visualization and Analysis of Spectral Energy Distributions and Galaxy Environments in NED</dc:title>
  <dc:creator>Microsoft Office User</dc:creator>
  <cp:lastModifiedBy>Microsoft Office User</cp:lastModifiedBy>
  <cp:revision>3</cp:revision>
  <dcterms:created xsi:type="dcterms:W3CDTF">2017-08-01T21:53:34Z</dcterms:created>
  <dcterms:modified xsi:type="dcterms:W3CDTF">2017-08-02T00:25:49Z</dcterms:modified>
</cp:coreProperties>
</file>

<file path=docProps/thumbnail.jpeg>
</file>